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my/url?sa=i&amp;rct=j&amp;q=&amp;esrc=s&amp;frm=1&amp;source=images&amp;cd=&amp;cad=rja&amp;docid=GwaP0RgxWxbW8M&amp;tbnid=MtUEBinPA0sdVM:&amp;ved=0CAUQjRw&amp;url=http://www.asef.org/index.php/about/partners/partner/2511-NUS&amp;ei=VWEEU62NHsH_rQe3o4HYBw&amp;bvm=bv.61535280,d.bmk&amp;psig=AFQjCNECRIaze3ziQ9GUmHvdgMToqK1ZZQ&amp;ust=1392882370349780" TargetMode="External"/><Relationship Id="rId13" Type="http://schemas.openxmlformats.org/officeDocument/2006/relationships/image" Target="../media/image7.jpeg"/><Relationship Id="rId18" Type="http://schemas.openxmlformats.org/officeDocument/2006/relationships/image" Target="../media/image10.png"/><Relationship Id="rId3" Type="http://schemas.openxmlformats.org/officeDocument/2006/relationships/image" Target="../media/image1.jpeg"/><Relationship Id="rId21" Type="http://schemas.openxmlformats.org/officeDocument/2006/relationships/image" Target="../media/image12.jpeg"/><Relationship Id="rId7" Type="http://schemas.openxmlformats.org/officeDocument/2006/relationships/image" Target="../media/image4.jpeg"/><Relationship Id="rId12" Type="http://schemas.openxmlformats.org/officeDocument/2006/relationships/hyperlink" Target="http://www.google.com.my/url?sa=i&amp;rct=j&amp;q=&amp;esrc=s&amp;frm=1&amp;source=images&amp;cd=&amp;cad=rja&amp;docid=WJ5G8Bh8Op09jM&amp;tbnid=XLYr9jEFd60w6M:&amp;ved=0CAUQjRw&amp;url=http://www.kekosongankerajaan.com/jawatan-kosong-institut-penyelidikan-dan-perhutanan-malaysia-frim-disember-2013-6027/&amp;ei=F2IEU4LoIIeMrQeej4GYCA&amp;bvm=bv.61535280,d.bmk&amp;psig=AFQjCNHsr-mqDOBWLSmvaZ0A8QhKwLhDZA&amp;ust=1392882561248289" TargetMode="External"/><Relationship Id="rId17" Type="http://schemas.openxmlformats.org/officeDocument/2006/relationships/image" Target="../media/image9.jpeg"/><Relationship Id="rId25" Type="http://schemas.openxmlformats.org/officeDocument/2006/relationships/image" Target="../media/image15.jpeg"/><Relationship Id="rId2" Type="http://schemas.openxmlformats.org/officeDocument/2006/relationships/hyperlink" Target="http://www.google.com.my/url?sa=i&amp;rct=j&amp;q=&amp;esrc=s&amp;frm=1&amp;source=images&amp;cd=&amp;cad=rja&amp;docid=gx46pvRg4KOseM&amp;tbnid=ew3RL3ViUT-PfM:&amp;ved=0CAUQjRw&amp;url=http://famicheah.blogspot.com/&amp;ei=8l8EU5KzLsmPrQep0YH4BA&amp;bvm=bv.61535280,d.bmk&amp;psig=AFQjCNEVoj9siIo6gclDlWvaxqeVehtAdQ&amp;ust=1392882008660603" TargetMode="External"/><Relationship Id="rId16" Type="http://schemas.openxmlformats.org/officeDocument/2006/relationships/hyperlink" Target="http://www.google.com.my/url?sa=i&amp;source=images&amp;cd=&amp;cad=rja&amp;docid=QPU4WpQCQrSvGM&amp;tbnid=6kUUJwFvretT5M:&amp;ved=0CAgQjRw&amp;url=http://en.wikipedia.org/wiki/Universiti_Tunku_Abdul_Rahman&amp;ei=pGMEU7nyB8uFrAfk9ICgAQ&amp;psig=AFQjCNEKwTw00SSmGKrpnEyybVVnzYHEzg&amp;ust=1392882980264945" TargetMode="External"/><Relationship Id="rId20" Type="http://schemas.openxmlformats.org/officeDocument/2006/relationships/hyperlink" Target="http://www.google.com.my/url?sa=i&amp;rct=j&amp;q=&amp;esrc=s&amp;frm=1&amp;source=images&amp;cd=&amp;cad=rja&amp;docid=M2qshw1cbET_9M&amp;tbnid=FE1UGv-RRxD51M:&amp;ved=0CAUQjRw&amp;url=http://cmimems.wordpress.com/research-team/&amp;ei=12QEU6XWC4_JrAeJ14CYCw&amp;bvm=bv.61535280,d.bmk&amp;psig=AFQjCNHzD99QaNJiiQQJrGhjGye1O8V66w&amp;ust=1392883178680658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11" Type="http://schemas.openxmlformats.org/officeDocument/2006/relationships/image" Target="../media/image6.jpeg"/><Relationship Id="rId24" Type="http://schemas.openxmlformats.org/officeDocument/2006/relationships/image" Target="../media/image14.png"/><Relationship Id="rId5" Type="http://schemas.openxmlformats.org/officeDocument/2006/relationships/image" Target="../media/image2.jpeg"/><Relationship Id="rId15" Type="http://schemas.openxmlformats.org/officeDocument/2006/relationships/image" Target="../media/image8.jpeg"/><Relationship Id="rId23" Type="http://schemas.openxmlformats.org/officeDocument/2006/relationships/image" Target="../media/image13.jpeg"/><Relationship Id="rId10" Type="http://schemas.openxmlformats.org/officeDocument/2006/relationships/hyperlink" Target="http://www.google.com.my/url?sa=i&amp;rct=j&amp;q=&amp;esrc=s&amp;frm=1&amp;source=images&amp;cd=&amp;cad=rja&amp;docid=Lrk21GMznYXn2M&amp;tbnid=uFTxa47vnKZadM:&amp;ved=0CAUQjRw&amp;url=http://starywww.up.wroc.pl/ECTS/menu_top.html&amp;ei=52EEU62aJManrgeD4YHwDg&amp;bvm=bv.61535280,d.bmk&amp;psig=AFQjCNGNMVZj_IYEJarDghScl-NC3-SjrA&amp;ust=1392882485950153" TargetMode="External"/><Relationship Id="rId19" Type="http://schemas.openxmlformats.org/officeDocument/2006/relationships/image" Target="../media/image11.png"/><Relationship Id="rId4" Type="http://schemas.openxmlformats.org/officeDocument/2006/relationships/hyperlink" Target="http://www.google.com.my/url?sa=i&amp;rct=j&amp;q=&amp;esrc=s&amp;frm=1&amp;source=images&amp;cd=&amp;cad=rja&amp;docid=6EWUnLMtmsBUNM&amp;tbnid=-j_6HaVO2vx-kM:&amp;ved=0CAUQjRw&amp;url=http://www.caper.eng.upm.edu.my/&amp;ei=D2AEU9_xGca_rgfikoHYCA&amp;bvm=bv.61535280,d.bmk&amp;psig=AFQjCNEZq76j4gvWGRmEBIlRzUWVCmawoA&amp;ust=1392882052381920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://www.npust.edu.tw/index_en.aspx" TargetMode="External"/><Relationship Id="rId22" Type="http://schemas.openxmlformats.org/officeDocument/2006/relationships/hyperlink" Target="http://www.google.com.my/url?sa=i&amp;rct=j&amp;q=&amp;esrc=s&amp;frm=1&amp;source=images&amp;cd=&amp;cad=rja&amp;docid=uW8WceAYbUYjQM&amp;tbnid=dSTGYWTzBkLQ9M:&amp;ved=0CAUQjRw&amp;url=http://www.unijobs.com.au/profile.php?advertiser=curtin_university_of_technology_profile&amp;ei=S2YEU4fOO5CsrAeX8oHACg&amp;bvm=bv.61535280,d.bmk&amp;psig=AFQjCNEe2xw4zBlwz1oGCO1_c1tGNBaRsw&amp;ust=139288362736003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Collaborations</a:t>
            </a:r>
            <a:endParaRPr lang="en-MY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8" name="Picture 4" descr="http://2.bp.blogspot.com/-EiPd_hU3IVg/TeCXjDiDr1I/AAAAAAAAAA0/PYNN4pG_4D0/s1600/logoKok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697"/>
            <a:ext cx="1974098" cy="1440160"/>
          </a:xfrm>
          <a:prstGeom prst="rect">
            <a:avLst/>
          </a:prstGeom>
          <a:noFill/>
        </p:spPr>
      </p:pic>
      <p:pic>
        <p:nvPicPr>
          <p:cNvPr id="1030" name="Picture 6" descr="http://www.caper.eng.upm.edu.my/Logo%20UPM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276872"/>
            <a:ext cx="3051185" cy="1440160"/>
          </a:xfrm>
          <a:prstGeom prst="rect">
            <a:avLst/>
          </a:prstGeom>
          <a:noFill/>
        </p:spPr>
      </p:pic>
      <p:pic>
        <p:nvPicPr>
          <p:cNvPr id="1032" name="Picture 8" descr="https://encrypted-tbn0.gstatic.com/images?q=tbn:ANd9GcRtvxsXSH1gDCdJJp1MaY7IS7sMX222_m_52xNk6vOiWzW0adV89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692696"/>
            <a:ext cx="3210899" cy="1512168"/>
          </a:xfrm>
          <a:prstGeom prst="rect">
            <a:avLst/>
          </a:prstGeom>
          <a:noFill/>
        </p:spPr>
      </p:pic>
      <p:pic>
        <p:nvPicPr>
          <p:cNvPr id="1038" name="Picture 14" descr="https://encrypted-tbn2.gstatic.com/images?q=tbn:ANd9GcR7eBQctPiIIPafkqTJofr4fROQu8qG0UdoRiI8RcT_uym5V0x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688" y="3933056"/>
            <a:ext cx="1804287" cy="1878100"/>
          </a:xfrm>
          <a:prstGeom prst="rect">
            <a:avLst/>
          </a:prstGeom>
          <a:noFill/>
        </p:spPr>
      </p:pic>
      <p:pic>
        <p:nvPicPr>
          <p:cNvPr id="1044" name="Picture 20" descr="http://www.asef.org/images/stories/partners/394-NU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51721" y="692696"/>
            <a:ext cx="2252102" cy="1440160"/>
          </a:xfrm>
          <a:prstGeom prst="rect">
            <a:avLst/>
          </a:prstGeom>
          <a:noFill/>
        </p:spPr>
      </p:pic>
      <p:pic>
        <p:nvPicPr>
          <p:cNvPr id="1050" name="Picture 26" descr="http://starywww.up.wroc.pl/ECTS/Logo_UP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3933056"/>
            <a:ext cx="1699388" cy="1728192"/>
          </a:xfrm>
          <a:prstGeom prst="rect">
            <a:avLst/>
          </a:prstGeom>
          <a:noFill/>
        </p:spPr>
      </p:pic>
      <p:pic>
        <p:nvPicPr>
          <p:cNvPr id="1052" name="Picture 28" descr="http://kekosongankerajaan.com/wp-content/uploads/2013/02/logo-frim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13164" y="2348880"/>
            <a:ext cx="1530836" cy="1512168"/>
          </a:xfrm>
          <a:prstGeom prst="rect">
            <a:avLst/>
          </a:prstGeom>
          <a:noFill/>
        </p:spPr>
      </p:pic>
      <p:pic>
        <p:nvPicPr>
          <p:cNvPr id="1054" name="Picture 30" descr="National Pingtung University of Science and Technology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067944" y="6021288"/>
            <a:ext cx="4791075" cy="695325"/>
          </a:xfrm>
          <a:prstGeom prst="rect">
            <a:avLst/>
          </a:prstGeom>
          <a:noFill/>
        </p:spPr>
      </p:pic>
      <p:pic>
        <p:nvPicPr>
          <p:cNvPr id="1058" name="Picture 34" descr="http://t0.gstatic.com/images?q=tbn:ANd9GcQt5A2jwxF_NaMKbXnXMZNg1CmdeH4WYZeyUEN7KvSD2-nv-I_Lsg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2276872"/>
            <a:ext cx="2863374" cy="1440160"/>
          </a:xfrm>
          <a:prstGeom prst="rect">
            <a:avLst/>
          </a:prstGeom>
          <a:noFill/>
        </p:spPr>
      </p:pic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876256" y="4406925"/>
            <a:ext cx="840443" cy="883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724128" y="5271021"/>
            <a:ext cx="3312368" cy="31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0" name="Picture 46" descr="http://cmimems.files.wordpress.com/2009/03/um.jpg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 r="69850"/>
          <a:stretch>
            <a:fillRect/>
          </a:stretch>
        </p:blipFill>
        <p:spPr bwMode="auto">
          <a:xfrm>
            <a:off x="7742890" y="692696"/>
            <a:ext cx="1401110" cy="1512168"/>
          </a:xfrm>
          <a:prstGeom prst="rect">
            <a:avLst/>
          </a:prstGeom>
          <a:noFill/>
        </p:spPr>
      </p:pic>
      <p:pic>
        <p:nvPicPr>
          <p:cNvPr id="1074" name="Picture 50" descr="http://www.unijobs.com.au/logos/149curtin_university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 l="25540" r="26444"/>
          <a:stretch>
            <a:fillRect/>
          </a:stretch>
        </p:blipFill>
        <p:spPr bwMode="auto">
          <a:xfrm>
            <a:off x="251520" y="5905500"/>
            <a:ext cx="3384376" cy="952500"/>
          </a:xfrm>
          <a:prstGeom prst="rect">
            <a:avLst/>
          </a:prstGeom>
          <a:noFill/>
        </p:spPr>
      </p:pic>
      <p:pic>
        <p:nvPicPr>
          <p:cNvPr id="1026" name="Picture 2" descr="C:\Users\kebzclh.NOTTINGHAM\Desktop\untitled.png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028556" y="2348880"/>
            <a:ext cx="1440160" cy="1440160"/>
          </a:xfrm>
          <a:prstGeom prst="rect">
            <a:avLst/>
          </a:prstGeom>
          <a:noFill/>
        </p:spPr>
      </p:pic>
      <p:pic>
        <p:nvPicPr>
          <p:cNvPr id="1027" name="Picture 3" descr="C:\Users\kebzclh.NOTTINGHAM\Desktop\國立成功大學校徽.jpg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3707904" y="3933056"/>
            <a:ext cx="1877194" cy="18771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Collaborations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kebzclh</dc:creator>
  <cp:lastModifiedBy>kebzclh</cp:lastModifiedBy>
  <cp:revision>16</cp:revision>
  <dcterms:created xsi:type="dcterms:W3CDTF">2014-02-19T07:16:43Z</dcterms:created>
  <dcterms:modified xsi:type="dcterms:W3CDTF">2014-04-07T09:19:33Z</dcterms:modified>
</cp:coreProperties>
</file>