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coa%20Beans_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27420"/>
            <a:ext cx="2016224" cy="151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1" descr="roselle-mam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924944"/>
            <a:ext cx="1512168" cy="152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9" descr="dried rosell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915652"/>
            <a:ext cx="1656184" cy="151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73"/>
          <p:cNvPicPr>
            <a:picLocks noChangeAspect="1" noChangeArrowheads="1"/>
          </p:cNvPicPr>
          <p:nvPr/>
        </p:nvPicPr>
        <p:blipFill>
          <a:blip r:embed="rId5" cstate="print"/>
          <a:srcRect t="14001" r="8459" b="27670"/>
          <a:stretch>
            <a:fillRect/>
          </a:stretch>
        </p:blipFill>
        <p:spPr bwMode="auto">
          <a:xfrm>
            <a:off x="5580112" y="827420"/>
            <a:ext cx="1584176" cy="1522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8" name="Picture 675" descr="DSCN364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836712"/>
            <a:ext cx="1671344" cy="15121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Picture 112" descr="Sodium_Alginate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8757" y="5003884"/>
            <a:ext cx="1377444" cy="13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4" descr="DSC00251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32329" y="5013176"/>
            <a:ext cx="150416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 descr="edible birds nest nitrite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2915652"/>
            <a:ext cx="2448272" cy="1486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4" descr="skcc-495x297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19672" y="5013176"/>
            <a:ext cx="240347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G:\Raw Data\CEL Photo\IMG_0199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39952" y="5013176"/>
            <a:ext cx="1872208" cy="1368152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29" descr="DSC0104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779912" y="836712"/>
            <a:ext cx="1635610" cy="151216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" name="Picture 3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83768" y="836712"/>
            <a:ext cx="1296144" cy="151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" name="Picture 17" descr="roughrice.jpg"/>
          <p:cNvPicPr>
            <a:picLocks noChangeAspect="1"/>
          </p:cNvPicPr>
          <p:nvPr/>
        </p:nvPicPr>
        <p:blipFill>
          <a:blip r:embed="rId14" cstate="print"/>
          <a:srcRect r="37120"/>
          <a:stretch>
            <a:fillRect/>
          </a:stretch>
        </p:blipFill>
        <p:spPr bwMode="auto">
          <a:xfrm>
            <a:off x="107504" y="4941168"/>
            <a:ext cx="1403648" cy="153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2008" y="2339588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</a:t>
            </a:r>
            <a:r>
              <a:rPr lang="en-US" dirty="0" err="1" smtClean="0"/>
              <a:t>polyphenols</a:t>
            </a:r>
            <a:r>
              <a:rPr lang="en-US" dirty="0" smtClean="0"/>
              <a:t> cocoa</a:t>
            </a:r>
            <a:endParaRPr lang="en-MY" dirty="0"/>
          </a:p>
        </p:txBody>
      </p:sp>
      <p:sp>
        <p:nvSpPr>
          <p:cNvPr id="18" name="TextBox 17"/>
          <p:cNvSpPr txBox="1"/>
          <p:nvPr/>
        </p:nvSpPr>
        <p:spPr>
          <a:xfrm>
            <a:off x="2699792" y="2339588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Dried </a:t>
            </a:r>
            <a:r>
              <a:rPr lang="en-US" dirty="0" err="1" smtClean="0"/>
              <a:t>salak</a:t>
            </a:r>
            <a:r>
              <a:rPr lang="en-US" dirty="0" smtClean="0"/>
              <a:t> chips</a:t>
            </a:r>
            <a:endParaRPr lang="en-MY" dirty="0"/>
          </a:p>
        </p:txBody>
      </p:sp>
      <p:sp>
        <p:nvSpPr>
          <p:cNvPr id="19" name="TextBox 18"/>
          <p:cNvSpPr txBox="1"/>
          <p:nvPr/>
        </p:nvSpPr>
        <p:spPr>
          <a:xfrm>
            <a:off x="5940152" y="2339588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Dried </a:t>
            </a:r>
            <a:r>
              <a:rPr lang="en-US" dirty="0" err="1" smtClean="0"/>
              <a:t>gano</a:t>
            </a:r>
            <a:r>
              <a:rPr lang="en-US" dirty="0" smtClean="0"/>
              <a:t> slices</a:t>
            </a:r>
            <a:endParaRPr lang="en-MY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4499828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Dried </a:t>
            </a:r>
            <a:r>
              <a:rPr lang="en-US" dirty="0" err="1" smtClean="0"/>
              <a:t>roselle</a:t>
            </a:r>
            <a:endParaRPr lang="en-MY" dirty="0"/>
          </a:p>
        </p:txBody>
      </p:sp>
      <p:sp>
        <p:nvSpPr>
          <p:cNvPr id="21" name="TextBox 20"/>
          <p:cNvSpPr txBox="1"/>
          <p:nvPr/>
        </p:nvSpPr>
        <p:spPr>
          <a:xfrm>
            <a:off x="-180528" y="64886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Rough rice</a:t>
            </a:r>
            <a:endParaRPr lang="en-MY" dirty="0"/>
          </a:p>
        </p:txBody>
      </p:sp>
      <p:sp>
        <p:nvSpPr>
          <p:cNvPr id="22" name="TextBox 21"/>
          <p:cNvSpPr txBox="1"/>
          <p:nvPr/>
        </p:nvSpPr>
        <p:spPr>
          <a:xfrm>
            <a:off x="6372200" y="4427820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Edible </a:t>
            </a:r>
            <a:r>
              <a:rPr lang="en-US" dirty="0" err="1" smtClean="0"/>
              <a:t>birdnest</a:t>
            </a:r>
            <a:endParaRPr lang="en-MY" dirty="0"/>
          </a:p>
        </p:txBody>
      </p:sp>
      <p:sp>
        <p:nvSpPr>
          <p:cNvPr id="23" name="TextBox 22"/>
          <p:cNvSpPr txBox="1"/>
          <p:nvPr/>
        </p:nvSpPr>
        <p:spPr>
          <a:xfrm>
            <a:off x="1619672" y="644404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Fish crackers</a:t>
            </a:r>
            <a:endParaRPr lang="en-MY" dirty="0"/>
          </a:p>
        </p:txBody>
      </p:sp>
      <p:sp>
        <p:nvSpPr>
          <p:cNvPr id="24" name="TextBox 23"/>
          <p:cNvSpPr txBox="1"/>
          <p:nvPr/>
        </p:nvSpPr>
        <p:spPr>
          <a:xfrm>
            <a:off x="4139952" y="637203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Rice flat noodles</a:t>
            </a:r>
            <a:endParaRPr lang="en-MY" dirty="0"/>
          </a:p>
        </p:txBody>
      </p:sp>
      <p:sp>
        <p:nvSpPr>
          <p:cNvPr id="25" name="TextBox 24"/>
          <p:cNvSpPr txBox="1"/>
          <p:nvPr/>
        </p:nvSpPr>
        <p:spPr>
          <a:xfrm>
            <a:off x="6084168" y="63093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Bio-plastic</a:t>
            </a:r>
            <a:endParaRPr lang="en-MY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Selected Products Developed</a:t>
            </a:r>
            <a:endParaRPr lang="en-MY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635896" y="2924944"/>
            <a:ext cx="264829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3779912" y="4365104"/>
            <a:ext cx="241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Osmotic </a:t>
            </a:r>
            <a:r>
              <a:rPr lang="en-US" dirty="0" err="1" smtClean="0"/>
              <a:t>dehyrated</a:t>
            </a:r>
            <a:r>
              <a:rPr lang="en-US" dirty="0" smtClean="0"/>
              <a:t> star fruit and </a:t>
            </a:r>
            <a:r>
              <a:rPr lang="en-US" dirty="0" err="1" smtClean="0"/>
              <a:t>ambarella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Selected Products Developed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kebzclh</dc:creator>
  <cp:lastModifiedBy>kebzclh</cp:lastModifiedBy>
  <cp:revision>16</cp:revision>
  <dcterms:created xsi:type="dcterms:W3CDTF">2014-02-19T07:16:43Z</dcterms:created>
  <dcterms:modified xsi:type="dcterms:W3CDTF">2014-04-07T09:19:06Z</dcterms:modified>
</cp:coreProperties>
</file>