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39220-F63E-4D70-BEBD-E10523E624A6}" type="datetimeFigureOut">
              <a:rPr lang="en-MY" smtClean="0"/>
              <a:pPr/>
              <a:t>7/4/2014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574A4-0610-4AEE-B8AC-974031C67D25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Selected Prototypes Developed</a:t>
            </a:r>
            <a:endParaRPr lang="en-MY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" name="Picture 2" descr="DSCN3229"/>
          <p:cNvPicPr>
            <a:picLocks noChangeAspect="1" noChangeArrowheads="1"/>
          </p:cNvPicPr>
          <p:nvPr/>
        </p:nvPicPr>
        <p:blipFill>
          <a:blip r:embed="rId2" cstate="print"/>
          <a:srcRect r="26444"/>
          <a:stretch>
            <a:fillRect/>
          </a:stretch>
        </p:blipFill>
        <p:spPr bwMode="auto">
          <a:xfrm>
            <a:off x="0" y="755413"/>
            <a:ext cx="291581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5" descr="DSCN441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755412"/>
            <a:ext cx="288744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3" descr="VF 005-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3429000"/>
            <a:ext cx="2088232" cy="286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P121007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30172" y="737238"/>
            <a:ext cx="2913828" cy="2178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429000"/>
            <a:ext cx="2232248" cy="282795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9" name="TextBox 8"/>
          <p:cNvSpPr txBox="1"/>
          <p:nvPr/>
        </p:nvSpPr>
        <p:spPr>
          <a:xfrm>
            <a:off x="179512" y="2987660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Intermittent dryer</a:t>
            </a:r>
            <a:endParaRPr lang="en-MY" dirty="0"/>
          </a:p>
        </p:txBody>
      </p:sp>
      <p:sp>
        <p:nvSpPr>
          <p:cNvPr id="10" name="TextBox 9"/>
          <p:cNvSpPr txBox="1"/>
          <p:nvPr/>
        </p:nvSpPr>
        <p:spPr>
          <a:xfrm>
            <a:off x="3203848" y="2987660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Heat pump dryer</a:t>
            </a:r>
            <a:endParaRPr lang="en-MY" dirty="0"/>
          </a:p>
        </p:txBody>
      </p:sp>
      <p:sp>
        <p:nvSpPr>
          <p:cNvPr id="11" name="TextBox 10"/>
          <p:cNvSpPr txBox="1"/>
          <p:nvPr/>
        </p:nvSpPr>
        <p:spPr>
          <a:xfrm>
            <a:off x="5868144" y="298766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Windows </a:t>
            </a:r>
            <a:r>
              <a:rPr lang="en-US" dirty="0" err="1" smtClean="0"/>
              <a:t>refractance</a:t>
            </a:r>
            <a:r>
              <a:rPr lang="en-US" dirty="0" smtClean="0"/>
              <a:t> dryer</a:t>
            </a:r>
            <a:endParaRPr lang="en-MY" dirty="0"/>
          </a:p>
        </p:txBody>
      </p:sp>
      <p:sp>
        <p:nvSpPr>
          <p:cNvPr id="12" name="TextBox 11"/>
          <p:cNvSpPr txBox="1"/>
          <p:nvPr/>
        </p:nvSpPr>
        <p:spPr>
          <a:xfrm>
            <a:off x="2267744" y="6381328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Vacuum fryer</a:t>
            </a:r>
            <a:endParaRPr lang="en-MY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6309320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Anchovies peeler</a:t>
            </a:r>
            <a:endParaRPr lang="en-MY" dirty="0"/>
          </a:p>
        </p:txBody>
      </p:sp>
      <p:pic>
        <p:nvPicPr>
          <p:cNvPr id="1026" name="Picture 2" descr="C:\Users\kebzclh.NOTTINGHAM\Desktop\Images\Photo0897.jpg"/>
          <p:cNvPicPr>
            <a:picLocks noChangeAspect="1" noChangeArrowheads="1"/>
          </p:cNvPicPr>
          <p:nvPr/>
        </p:nvPicPr>
        <p:blipFill>
          <a:blip r:embed="rId7" cstate="print"/>
          <a:srcRect b="5901"/>
          <a:stretch>
            <a:fillRect/>
          </a:stretch>
        </p:blipFill>
        <p:spPr bwMode="auto">
          <a:xfrm>
            <a:off x="0" y="3429000"/>
            <a:ext cx="2195736" cy="2880320"/>
          </a:xfrm>
          <a:prstGeom prst="rect">
            <a:avLst/>
          </a:prstGeom>
          <a:noFill/>
        </p:spPr>
      </p:pic>
      <p:pic>
        <p:nvPicPr>
          <p:cNvPr id="14" name="Picture 8" descr="Low Temperature Dehydration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3" y="3429000"/>
            <a:ext cx="2123728" cy="283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0" y="6381328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Adsorption dryer</a:t>
            </a:r>
            <a:endParaRPr lang="en-MY" dirty="0"/>
          </a:p>
        </p:txBody>
      </p:sp>
      <p:sp>
        <p:nvSpPr>
          <p:cNvPr id="16" name="TextBox 15"/>
          <p:cNvSpPr txBox="1"/>
          <p:nvPr/>
        </p:nvSpPr>
        <p:spPr>
          <a:xfrm>
            <a:off x="6876256" y="6237312"/>
            <a:ext cx="241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Edible bird’s nest dehydrator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Selected Prototypes Developed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kebzclh</dc:creator>
  <cp:lastModifiedBy>kebzclh</cp:lastModifiedBy>
  <cp:revision>16</cp:revision>
  <dcterms:created xsi:type="dcterms:W3CDTF">2014-02-19T07:16:43Z</dcterms:created>
  <dcterms:modified xsi:type="dcterms:W3CDTF">2014-04-07T09:19:19Z</dcterms:modified>
</cp:coreProperties>
</file>