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0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BD"/>
    <a:srgbClr val="24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6A4D0-77D7-05EA-4D57-AB568065D497}" v="2" dt="2020-03-03T08:49:04.448"/>
    <p1510:client id="{5E8262F9-24CA-4755-6854-444854A60BD3}" v="5" dt="2020-05-28T07:23:25.963"/>
    <p1510:client id="{7E157758-886D-C08F-D0C8-3E0B3AD5F48B}" v="2" dt="2020-06-26T07:41:33.151"/>
    <p1510:client id="{8E5099EA-AE21-02C7-C895-89805733754B}" v="1" dt="2020-08-18T04:22:14.498"/>
    <p1510:client id="{91AB1DA1-E148-E779-1972-FA8DD5914663}" v="2" dt="2020-05-06T09:37:08.391"/>
    <p1510:client id="{A437E6F8-ED32-6457-70A7-7D66E9687750}" v="4" dt="2020-05-06T09:27:20.632"/>
    <p1510:client id="{C70543E5-0D08-D9CE-954C-1933867CA2C4}" v="4" dt="2020-05-06T09:29:15.129"/>
    <p1510:client id="{CCF1C3F9-2910-E0A7-CCC9-59F2E469AAC2}" v="2" dt="2020-03-03T08:47:16.600"/>
    <p1510:client id="{E01ED669-372C-4598-BE5E-DBC06FD24D1D}" v="26" dt="2021-12-13T03:45:37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3848" autoAdjust="0"/>
  </p:normalViewPr>
  <p:slideViewPr>
    <p:cSldViewPr snapToGrid="0">
      <p:cViewPr varScale="1">
        <p:scale>
          <a:sx n="64" d="100"/>
          <a:sy n="64" d="100"/>
        </p:scale>
        <p:origin x="288" y="56"/>
      </p:cViewPr>
      <p:guideLst>
        <p:guide orient="horz" pos="2205"/>
        <p:guide pos="3840"/>
        <p:guide pos="3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EEN NABILA GHAZALI" userId="S::kzzfng@nottingham.edu.my::83b9d4b2-9cc3-4ab0-8c17-196dd8ecf7cf" providerId="AD" clId="Web-{A437E6F8-ED32-6457-70A7-7D66E9687750}"/>
    <pc:docChg chg="addSld modSld modSection">
      <pc:chgData name="FATHEEN NABILA GHAZALI" userId="S::kzzfng@nottingham.edu.my::83b9d4b2-9cc3-4ab0-8c17-196dd8ecf7cf" providerId="AD" clId="Web-{A437E6F8-ED32-6457-70A7-7D66E9687750}" dt="2020-05-06T09:27:20.507" v="2"/>
      <pc:docMkLst>
        <pc:docMk/>
      </pc:docMkLst>
      <pc:sldChg chg="mod setBg">
        <pc:chgData name="FATHEEN NABILA GHAZALI" userId="S::kzzfng@nottingham.edu.my::83b9d4b2-9cc3-4ab0-8c17-196dd8ecf7cf" providerId="AD" clId="Web-{A437E6F8-ED32-6457-70A7-7D66E9687750}" dt="2020-05-06T09:27:20.507" v="2"/>
        <pc:sldMkLst>
          <pc:docMk/>
          <pc:sldMk cId="4171895557" sldId="312"/>
        </pc:sldMkLst>
      </pc:sldChg>
      <pc:sldChg chg="new">
        <pc:chgData name="FATHEEN NABILA GHAZALI" userId="S::kzzfng@nottingham.edu.my::83b9d4b2-9cc3-4ab0-8c17-196dd8ecf7cf" providerId="AD" clId="Web-{A437E6F8-ED32-6457-70A7-7D66E9687750}" dt="2020-05-06T09:23:28.622" v="0"/>
        <pc:sldMkLst>
          <pc:docMk/>
          <pc:sldMk cId="4275494593" sldId="317"/>
        </pc:sldMkLst>
      </pc:sldChg>
    </pc:docChg>
  </pc:docChgLst>
  <pc:docChgLst>
    <pc:chgData name="FATHEEN NABILA GHAZALI" userId="S::kzzfng@nottingham.edu.my::83b9d4b2-9cc3-4ab0-8c17-196dd8ecf7cf" providerId="AD" clId="Web-{C70543E5-0D08-D9CE-954C-1933867CA2C4}"/>
    <pc:docChg chg="sldOrd modSection">
      <pc:chgData name="FATHEEN NABILA GHAZALI" userId="S::kzzfng@nottingham.edu.my::83b9d4b2-9cc3-4ab0-8c17-196dd8ecf7cf" providerId="AD" clId="Web-{C70543E5-0D08-D9CE-954C-1933867CA2C4}" dt="2020-05-06T09:29:15.129" v="3"/>
      <pc:docMkLst>
        <pc:docMk/>
      </pc:docMkLst>
      <pc:sldChg chg="ord">
        <pc:chgData name="FATHEEN NABILA GHAZALI" userId="S::kzzfng@nottingham.edu.my::83b9d4b2-9cc3-4ab0-8c17-196dd8ecf7cf" providerId="AD" clId="Web-{C70543E5-0D08-D9CE-954C-1933867CA2C4}" dt="2020-05-06T09:29:12.957" v="2"/>
        <pc:sldMkLst>
          <pc:docMk/>
          <pc:sldMk cId="4171895557" sldId="312"/>
        </pc:sldMkLst>
      </pc:sldChg>
      <pc:sldChg chg="ord">
        <pc:chgData name="FATHEEN NABILA GHAZALI" userId="S::kzzfng@nottingham.edu.my::83b9d4b2-9cc3-4ab0-8c17-196dd8ecf7cf" providerId="AD" clId="Web-{C70543E5-0D08-D9CE-954C-1933867CA2C4}" dt="2020-05-06T09:29:15.129" v="3"/>
        <pc:sldMkLst>
          <pc:docMk/>
          <pc:sldMk cId="4275494593" sldId="317"/>
        </pc:sldMkLst>
      </pc:sldChg>
    </pc:docChg>
  </pc:docChgLst>
  <pc:docChgLst>
    <pc:chgData name="SYARIFAH NADIA SYED ABD RAHMAN" userId="S::kszzsn@nottingham.edu.my::a0ab307f-a01b-4641-bac3-1076b20c5b4a" providerId="AD" clId="Web-{7E157758-886D-C08F-D0C8-3E0B3AD5F48B}"/>
    <pc:docChg chg="addSld delSld modSection">
      <pc:chgData name="SYARIFAH NADIA SYED ABD RAHMAN" userId="S::kszzsn@nottingham.edu.my::a0ab307f-a01b-4641-bac3-1076b20c5b4a" providerId="AD" clId="Web-{7E157758-886D-C08F-D0C8-3E0B3AD5F48B}" dt="2020-06-26T07:41:33.151" v="1"/>
      <pc:docMkLst>
        <pc:docMk/>
      </pc:docMkLst>
      <pc:sldChg chg="add del replId">
        <pc:chgData name="SYARIFAH NADIA SYED ABD RAHMAN" userId="S::kszzsn@nottingham.edu.my::a0ab307f-a01b-4641-bac3-1076b20c5b4a" providerId="AD" clId="Web-{7E157758-886D-C08F-D0C8-3E0B3AD5F48B}" dt="2020-06-26T07:41:33.151" v="1"/>
        <pc:sldMkLst>
          <pc:docMk/>
          <pc:sldMk cId="4061838970" sldId="318"/>
        </pc:sldMkLst>
      </pc:sldChg>
    </pc:docChg>
  </pc:docChgLst>
  <pc:docChgLst>
    <pc:chgData name="NISHA KAUR" userId="S::kzzjka@nottingham.edu.my::78ba2c97-9839-4ef0-8373-ed0b947076f4" providerId="AD" clId="Web-{4E96A4D0-77D7-05EA-4D57-AB568065D497}"/>
    <pc:docChg chg="modSld">
      <pc:chgData name="NISHA KAUR" userId="S::kzzjka@nottingham.edu.my::78ba2c97-9839-4ef0-8373-ed0b947076f4" providerId="AD" clId="Web-{4E96A4D0-77D7-05EA-4D57-AB568065D497}" dt="2020-03-03T08:49:04.448" v="1"/>
      <pc:docMkLst>
        <pc:docMk/>
      </pc:docMkLst>
      <pc:sldChg chg="delSp modSp mod modClrScheme chgLayout">
        <pc:chgData name="NISHA KAUR" userId="S::kzzjka@nottingham.edu.my::78ba2c97-9839-4ef0-8373-ed0b947076f4" providerId="AD" clId="Web-{4E96A4D0-77D7-05EA-4D57-AB568065D497}" dt="2020-03-03T08:49:04.448" v="1"/>
        <pc:sldMkLst>
          <pc:docMk/>
          <pc:sldMk cId="4171895557" sldId="312"/>
        </pc:sldMkLst>
        <pc:spChg chg="mod ord">
          <ac:chgData name="NISHA KAUR" userId="S::kzzjka@nottingham.edu.my::78ba2c97-9839-4ef0-8373-ed0b947076f4" providerId="AD" clId="Web-{4E96A4D0-77D7-05EA-4D57-AB568065D497}" dt="2020-03-03T08:49:04.448" v="1"/>
          <ac:spMkLst>
            <pc:docMk/>
            <pc:sldMk cId="4171895557" sldId="312"/>
            <ac:spMk id="2" creationId="{00000000-0000-0000-0000-000000000000}"/>
          </ac:spMkLst>
        </pc:spChg>
        <pc:spChg chg="mod ord">
          <ac:chgData name="NISHA KAUR" userId="S::kzzjka@nottingham.edu.my::78ba2c97-9839-4ef0-8373-ed0b947076f4" providerId="AD" clId="Web-{4E96A4D0-77D7-05EA-4D57-AB568065D497}" dt="2020-03-03T08:49:04.448" v="1"/>
          <ac:spMkLst>
            <pc:docMk/>
            <pc:sldMk cId="4171895557" sldId="312"/>
            <ac:spMk id="3" creationId="{00000000-0000-0000-0000-000000000000}"/>
          </ac:spMkLst>
        </pc:spChg>
        <pc:spChg chg="del">
          <ac:chgData name="NISHA KAUR" userId="S::kzzjka@nottingham.edu.my::78ba2c97-9839-4ef0-8373-ed0b947076f4" providerId="AD" clId="Web-{4E96A4D0-77D7-05EA-4D57-AB568065D497}" dt="2020-03-03T08:49:04.448" v="1"/>
          <ac:spMkLst>
            <pc:docMk/>
            <pc:sldMk cId="4171895557" sldId="312"/>
            <ac:spMk id="5" creationId="{312AD186-5E9A-42F0-8A6D-E1ED540AC668}"/>
          </ac:spMkLst>
        </pc:spChg>
      </pc:sldChg>
      <pc:sldChg chg="modSp mod modClrScheme chgLayout">
        <pc:chgData name="NISHA KAUR" userId="S::kzzjka@nottingham.edu.my::78ba2c97-9839-4ef0-8373-ed0b947076f4" providerId="AD" clId="Web-{4E96A4D0-77D7-05EA-4D57-AB568065D497}" dt="2020-03-03T08:49:00.558" v="0"/>
        <pc:sldMkLst>
          <pc:docMk/>
          <pc:sldMk cId="4054781619" sldId="316"/>
        </pc:sldMkLst>
        <pc:spChg chg="mod ord">
          <ac:chgData name="NISHA KAUR" userId="S::kzzjka@nottingham.edu.my::78ba2c97-9839-4ef0-8373-ed0b947076f4" providerId="AD" clId="Web-{4E96A4D0-77D7-05EA-4D57-AB568065D497}" dt="2020-03-03T08:49:00.558" v="0"/>
          <ac:spMkLst>
            <pc:docMk/>
            <pc:sldMk cId="4054781619" sldId="316"/>
            <ac:spMk id="5" creationId="{00000000-0000-0000-0000-000000000000}"/>
          </ac:spMkLst>
        </pc:spChg>
      </pc:sldChg>
    </pc:docChg>
  </pc:docChgLst>
  <pc:docChgLst>
    <pc:chgData name="NISHA KAUR" userId="S::kzzjka@nottingham.edu.my::78ba2c97-9839-4ef0-8373-ed0b947076f4" providerId="AD" clId="Web-{CCF1C3F9-2910-E0A7-CCC9-59F2E469AAC2}"/>
    <pc:docChg chg="modSld">
      <pc:chgData name="NISHA KAUR" userId="S::kzzjka@nottingham.edu.my::78ba2c97-9839-4ef0-8373-ed0b947076f4" providerId="AD" clId="Web-{CCF1C3F9-2910-E0A7-CCC9-59F2E469AAC2}" dt="2020-03-03T08:47:16.600" v="1"/>
      <pc:docMkLst>
        <pc:docMk/>
      </pc:docMkLst>
      <pc:sldChg chg="addSp modSp mod modClrScheme chgLayout">
        <pc:chgData name="NISHA KAUR" userId="S::kzzjka@nottingham.edu.my::78ba2c97-9839-4ef0-8373-ed0b947076f4" providerId="AD" clId="Web-{CCF1C3F9-2910-E0A7-CCC9-59F2E469AAC2}" dt="2020-03-03T08:47:00.116" v="0"/>
        <pc:sldMkLst>
          <pc:docMk/>
          <pc:sldMk cId="4171895557" sldId="312"/>
        </pc:sldMkLst>
        <pc:spChg chg="mod ord">
          <ac:chgData name="NISHA KAUR" userId="S::kzzjka@nottingham.edu.my::78ba2c97-9839-4ef0-8373-ed0b947076f4" providerId="AD" clId="Web-{CCF1C3F9-2910-E0A7-CCC9-59F2E469AAC2}" dt="2020-03-03T08:47:00.116" v="0"/>
          <ac:spMkLst>
            <pc:docMk/>
            <pc:sldMk cId="4171895557" sldId="312"/>
            <ac:spMk id="2" creationId="{00000000-0000-0000-0000-000000000000}"/>
          </ac:spMkLst>
        </pc:spChg>
        <pc:spChg chg="mod ord">
          <ac:chgData name="NISHA KAUR" userId="S::kzzjka@nottingham.edu.my::78ba2c97-9839-4ef0-8373-ed0b947076f4" providerId="AD" clId="Web-{CCF1C3F9-2910-E0A7-CCC9-59F2E469AAC2}" dt="2020-03-03T08:47:00.116" v="0"/>
          <ac:spMkLst>
            <pc:docMk/>
            <pc:sldMk cId="4171895557" sldId="312"/>
            <ac:spMk id="3" creationId="{00000000-0000-0000-0000-000000000000}"/>
          </ac:spMkLst>
        </pc:spChg>
        <pc:spChg chg="add mod ord">
          <ac:chgData name="NISHA KAUR" userId="S::kzzjka@nottingham.edu.my::78ba2c97-9839-4ef0-8373-ed0b947076f4" providerId="AD" clId="Web-{CCF1C3F9-2910-E0A7-CCC9-59F2E469AAC2}" dt="2020-03-03T08:47:00.116" v="0"/>
          <ac:spMkLst>
            <pc:docMk/>
            <pc:sldMk cId="4171895557" sldId="312"/>
            <ac:spMk id="5" creationId="{312AD186-5E9A-42F0-8A6D-E1ED540AC668}"/>
          </ac:spMkLst>
        </pc:spChg>
      </pc:sldChg>
      <pc:sldChg chg="modSp mod modClrScheme chgLayout">
        <pc:chgData name="NISHA KAUR" userId="S::kzzjka@nottingham.edu.my::78ba2c97-9839-4ef0-8373-ed0b947076f4" providerId="AD" clId="Web-{CCF1C3F9-2910-E0A7-CCC9-59F2E469AAC2}" dt="2020-03-03T08:47:16.600" v="1"/>
        <pc:sldMkLst>
          <pc:docMk/>
          <pc:sldMk cId="4054781619" sldId="316"/>
        </pc:sldMkLst>
        <pc:spChg chg="mod ord">
          <ac:chgData name="NISHA KAUR" userId="S::kzzjka@nottingham.edu.my::78ba2c97-9839-4ef0-8373-ed0b947076f4" providerId="AD" clId="Web-{CCF1C3F9-2910-E0A7-CCC9-59F2E469AAC2}" dt="2020-03-03T08:47:16.600" v="1"/>
          <ac:spMkLst>
            <pc:docMk/>
            <pc:sldMk cId="4054781619" sldId="316"/>
            <ac:spMk id="5" creationId="{00000000-0000-0000-0000-000000000000}"/>
          </ac:spMkLst>
        </pc:spChg>
      </pc:sldChg>
    </pc:docChg>
  </pc:docChgLst>
  <pc:docChgLst>
    <pc:chgData name="GAYATHRI KRISHNAMOORTHY" userId="S::kzzgkm@nottingham.edu.my::fa58f8bb-acc8-4156-918d-b6d6ca5ac16c" providerId="AD" clId="Web-{5E8262F9-24CA-4755-6854-444854A60BD3}"/>
    <pc:docChg chg="modSld">
      <pc:chgData name="GAYATHRI KRISHNAMOORTHY" userId="S::kzzgkm@nottingham.edu.my::fa58f8bb-acc8-4156-918d-b6d6ca5ac16c" providerId="AD" clId="Web-{5E8262F9-24CA-4755-6854-444854A60BD3}" dt="2020-05-28T07:23:25.963" v="4"/>
      <pc:docMkLst>
        <pc:docMk/>
      </pc:docMkLst>
      <pc:sldChg chg="delSp">
        <pc:chgData name="GAYATHRI KRISHNAMOORTHY" userId="S::kzzgkm@nottingham.edu.my::fa58f8bb-acc8-4156-918d-b6d6ca5ac16c" providerId="AD" clId="Web-{5E8262F9-24CA-4755-6854-444854A60BD3}" dt="2020-05-28T07:23:20.979" v="2"/>
        <pc:sldMkLst>
          <pc:docMk/>
          <pc:sldMk cId="2104241521" sldId="266"/>
        </pc:sldMkLst>
        <pc:picChg chg="del">
          <ac:chgData name="GAYATHRI KRISHNAMOORTHY" userId="S::kzzgkm@nottingham.edu.my::fa58f8bb-acc8-4156-918d-b6d6ca5ac16c" providerId="AD" clId="Web-{5E8262F9-24CA-4755-6854-444854A60BD3}" dt="2020-05-28T07:23:20.979" v="2"/>
          <ac:picMkLst>
            <pc:docMk/>
            <pc:sldMk cId="2104241521" sldId="266"/>
            <ac:picMk id="2" creationId="{00000000-0000-0000-0000-000000000000}"/>
          </ac:picMkLst>
        </pc:picChg>
      </pc:sldChg>
      <pc:sldChg chg="delSp">
        <pc:chgData name="GAYATHRI KRISHNAMOORTHY" userId="S::kzzgkm@nottingham.edu.my::fa58f8bb-acc8-4156-918d-b6d6ca5ac16c" providerId="AD" clId="Web-{5E8262F9-24CA-4755-6854-444854A60BD3}" dt="2020-05-28T07:23:23.150" v="3"/>
        <pc:sldMkLst>
          <pc:docMk/>
          <pc:sldMk cId="1607443899" sldId="269"/>
        </pc:sldMkLst>
        <pc:picChg chg="del">
          <ac:chgData name="GAYATHRI KRISHNAMOORTHY" userId="S::kzzgkm@nottingham.edu.my::fa58f8bb-acc8-4156-918d-b6d6ca5ac16c" providerId="AD" clId="Web-{5E8262F9-24CA-4755-6854-444854A60BD3}" dt="2020-05-28T07:23:23.150" v="3"/>
          <ac:picMkLst>
            <pc:docMk/>
            <pc:sldMk cId="1607443899" sldId="269"/>
            <ac:picMk id="8" creationId="{00000000-0000-0000-0000-000000000000}"/>
          </ac:picMkLst>
        </pc:picChg>
      </pc:sldChg>
      <pc:sldChg chg="delSp">
        <pc:chgData name="GAYATHRI KRISHNAMOORTHY" userId="S::kzzgkm@nottingham.edu.my::fa58f8bb-acc8-4156-918d-b6d6ca5ac16c" providerId="AD" clId="Web-{5E8262F9-24CA-4755-6854-444854A60BD3}" dt="2020-05-28T07:23:15.994" v="0"/>
        <pc:sldMkLst>
          <pc:docMk/>
          <pc:sldMk cId="4171895557" sldId="312"/>
        </pc:sldMkLst>
        <pc:picChg chg="del">
          <ac:chgData name="GAYATHRI KRISHNAMOORTHY" userId="S::kzzgkm@nottingham.edu.my::fa58f8bb-acc8-4156-918d-b6d6ca5ac16c" providerId="AD" clId="Web-{5E8262F9-24CA-4755-6854-444854A60BD3}" dt="2020-05-28T07:23:15.994" v="0"/>
          <ac:picMkLst>
            <pc:docMk/>
            <pc:sldMk cId="4171895557" sldId="312"/>
            <ac:picMk id="4" creationId="{00000000-0000-0000-0000-000000000000}"/>
          </ac:picMkLst>
        </pc:picChg>
      </pc:sldChg>
      <pc:sldChg chg="delSp">
        <pc:chgData name="GAYATHRI KRISHNAMOORTHY" userId="S::kzzgkm@nottingham.edu.my::fa58f8bb-acc8-4156-918d-b6d6ca5ac16c" providerId="AD" clId="Web-{5E8262F9-24CA-4755-6854-444854A60BD3}" dt="2020-05-28T07:23:25.963" v="4"/>
        <pc:sldMkLst>
          <pc:docMk/>
          <pc:sldMk cId="4054781619" sldId="316"/>
        </pc:sldMkLst>
        <pc:picChg chg="del">
          <ac:chgData name="GAYATHRI KRISHNAMOORTHY" userId="S::kzzgkm@nottingham.edu.my::fa58f8bb-acc8-4156-918d-b6d6ca5ac16c" providerId="AD" clId="Web-{5E8262F9-24CA-4755-6854-444854A60BD3}" dt="2020-05-28T07:23:25.963" v="4"/>
          <ac:picMkLst>
            <pc:docMk/>
            <pc:sldMk cId="4054781619" sldId="316"/>
            <ac:picMk id="4" creationId="{00000000-0000-0000-0000-000000000000}"/>
          </ac:picMkLst>
        </pc:picChg>
      </pc:sldChg>
      <pc:sldChg chg="delSp">
        <pc:chgData name="GAYATHRI KRISHNAMOORTHY" userId="S::kzzgkm@nottingham.edu.my::fa58f8bb-acc8-4156-918d-b6d6ca5ac16c" providerId="AD" clId="Web-{5E8262F9-24CA-4755-6854-444854A60BD3}" dt="2020-05-28T07:23:18.494" v="1"/>
        <pc:sldMkLst>
          <pc:docMk/>
          <pc:sldMk cId="4275494593" sldId="317"/>
        </pc:sldMkLst>
        <pc:picChg chg="del">
          <ac:chgData name="GAYATHRI KRISHNAMOORTHY" userId="S::kzzgkm@nottingham.edu.my::fa58f8bb-acc8-4156-918d-b6d6ca5ac16c" providerId="AD" clId="Web-{5E8262F9-24CA-4755-6854-444854A60BD3}" dt="2020-05-28T07:23:18.494" v="1"/>
          <ac:picMkLst>
            <pc:docMk/>
            <pc:sldMk cId="4275494593" sldId="317"/>
            <ac:picMk id="5" creationId="{BFAD07A1-42E6-47DA-A90E-9D0AB6BC1C72}"/>
          </ac:picMkLst>
        </pc:picChg>
      </pc:sldChg>
    </pc:docChg>
  </pc:docChgLst>
  <pc:docChgLst>
    <pc:chgData name="PATRICK JOSEPH" userId="S::kzzpj@nottingham.edu.my::f68e144a-575f-4741-8eda-41beb2541b56" providerId="AD" clId="Web-{E01ED669-372C-4598-BE5E-DBC06FD24D1D}"/>
    <pc:docChg chg="modSld">
      <pc:chgData name="PATRICK JOSEPH" userId="S::kzzpj@nottingham.edu.my::f68e144a-575f-4741-8eda-41beb2541b56" providerId="AD" clId="Web-{E01ED669-372C-4598-BE5E-DBC06FD24D1D}" dt="2021-12-13T03:45:37.735" v="25" actId="20577"/>
      <pc:docMkLst>
        <pc:docMk/>
      </pc:docMkLst>
      <pc:sldChg chg="modSp">
        <pc:chgData name="PATRICK JOSEPH" userId="S::kzzpj@nottingham.edu.my::f68e144a-575f-4741-8eda-41beb2541b56" providerId="AD" clId="Web-{E01ED669-372C-4598-BE5E-DBC06FD24D1D}" dt="2021-12-13T03:45:37.735" v="25" actId="20577"/>
        <pc:sldMkLst>
          <pc:docMk/>
          <pc:sldMk cId="2104016918" sldId="330"/>
        </pc:sldMkLst>
        <pc:spChg chg="mod">
          <ac:chgData name="PATRICK JOSEPH" userId="S::kzzpj@nottingham.edu.my::f68e144a-575f-4741-8eda-41beb2541b56" providerId="AD" clId="Web-{E01ED669-372C-4598-BE5E-DBC06FD24D1D}" dt="2021-12-13T03:45:37.735" v="25" actId="20577"/>
          <ac:spMkLst>
            <pc:docMk/>
            <pc:sldMk cId="2104016918" sldId="330"/>
            <ac:spMk id="4" creationId="{00000000-0000-0000-0000-000000000000}"/>
          </ac:spMkLst>
        </pc:spChg>
        <pc:spChg chg="mod">
          <ac:chgData name="PATRICK JOSEPH" userId="S::kzzpj@nottingham.edu.my::f68e144a-575f-4741-8eda-41beb2541b56" providerId="AD" clId="Web-{E01ED669-372C-4598-BE5E-DBC06FD24D1D}" dt="2021-12-13T03:45:25.546" v="22" actId="20577"/>
          <ac:spMkLst>
            <pc:docMk/>
            <pc:sldMk cId="2104016918" sldId="330"/>
            <ac:spMk id="14" creationId="{00000000-0000-0000-0000-000000000000}"/>
          </ac:spMkLst>
        </pc:spChg>
        <pc:spChg chg="mod">
          <ac:chgData name="PATRICK JOSEPH" userId="S::kzzpj@nottingham.edu.my::f68e144a-575f-4741-8eda-41beb2541b56" providerId="AD" clId="Web-{E01ED669-372C-4598-BE5E-DBC06FD24D1D}" dt="2021-12-13T03:45:01.170" v="8" actId="20577"/>
          <ac:spMkLst>
            <pc:docMk/>
            <pc:sldMk cId="2104016918" sldId="330"/>
            <ac:spMk id="25" creationId="{00000000-0000-0000-0000-000000000000}"/>
          </ac:spMkLst>
        </pc:spChg>
      </pc:sldChg>
    </pc:docChg>
  </pc:docChgLst>
  <pc:docChgLst>
    <pc:chgData name="NISHA KAUR" userId="S::kzzjka@nottingham.edu.my::78ba2c97-9839-4ef0-8373-ed0b947076f4" providerId="AD" clId="Web-{8E5099EA-AE21-02C7-C895-89805733754B}"/>
    <pc:docChg chg="delSld modSection">
      <pc:chgData name="NISHA KAUR" userId="S::kzzjka@nottingham.edu.my::78ba2c97-9839-4ef0-8373-ed0b947076f4" providerId="AD" clId="Web-{8E5099EA-AE21-02C7-C895-89805733754B}" dt="2020-08-18T04:22:14.498" v="0"/>
      <pc:docMkLst>
        <pc:docMk/>
      </pc:docMkLst>
      <pc:sldChg chg="del">
        <pc:chgData name="NISHA KAUR" userId="S::kzzjka@nottingham.edu.my::78ba2c97-9839-4ef0-8373-ed0b947076f4" providerId="AD" clId="Web-{8E5099EA-AE21-02C7-C895-89805733754B}" dt="2020-08-18T04:22:14.498" v="0"/>
        <pc:sldMkLst>
          <pc:docMk/>
          <pc:sldMk cId="4171895557" sldId="312"/>
        </pc:sldMkLst>
      </pc:sldChg>
    </pc:docChg>
  </pc:docChgLst>
  <pc:docChgLst>
    <pc:chgData name="FATHEEN NABILA GHAZALI" userId="S::kzzfng@nottingham.edu.my::83b9d4b2-9cc3-4ab0-8c17-196dd8ecf7cf" providerId="AD" clId="Web-{91AB1DA1-E148-E779-1972-FA8DD5914663}"/>
    <pc:docChg chg="modSld">
      <pc:chgData name="FATHEEN NABILA GHAZALI" userId="S::kzzfng@nottingham.edu.my::83b9d4b2-9cc3-4ab0-8c17-196dd8ecf7cf" providerId="AD" clId="Web-{91AB1DA1-E148-E779-1972-FA8DD5914663}" dt="2020-05-06T09:37:06.688" v="0"/>
      <pc:docMkLst>
        <pc:docMk/>
      </pc:docMkLst>
      <pc:sldChg chg="addSp">
        <pc:chgData name="FATHEEN NABILA GHAZALI" userId="S::kzzfng@nottingham.edu.my::83b9d4b2-9cc3-4ab0-8c17-196dd8ecf7cf" providerId="AD" clId="Web-{91AB1DA1-E148-E779-1972-FA8DD5914663}" dt="2020-05-06T09:37:06.688" v="0"/>
        <pc:sldMkLst>
          <pc:docMk/>
          <pc:sldMk cId="4275494593" sldId="317"/>
        </pc:sldMkLst>
        <pc:picChg chg="add">
          <ac:chgData name="FATHEEN NABILA GHAZALI" userId="S::kzzfng@nottingham.edu.my::83b9d4b2-9cc3-4ab0-8c17-196dd8ecf7cf" providerId="AD" clId="Web-{91AB1DA1-E148-E779-1972-FA8DD5914663}" dt="2020-05-06T09:37:06.688" v="0"/>
          <ac:picMkLst>
            <pc:docMk/>
            <pc:sldMk cId="4275494593" sldId="317"/>
            <ac:picMk id="5" creationId="{BFAD07A1-42E6-47DA-A90E-9D0AB6BC1C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GB">
                <a:latin typeface="Arial" panose="020B0604020202020204" pitchFamily="34" charset="0"/>
              </a:rPr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D04BF2-D7DF-479C-9EF9-FF247B43B6E6}" type="datetime1">
              <a:rPr lang="en-GB" smtClean="0">
                <a:latin typeface="Arial" panose="020B0604020202020204" pitchFamily="34" charset="0"/>
              </a:rPr>
              <a:t>13/12/2021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GB">
                <a:latin typeface="Arial" panose="020B0604020202020204" pitchFamily="34" charset="0"/>
              </a:rPr>
              <a:t>Your Department Name etc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1DEDAF-6BFF-4ECB-9F4E-2D4AAE5E014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31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GB"/>
              <a:t>The University of Nottingham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9084AD9-1202-424F-8F1E-1DE5EBE3F39C}" type="datetime1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4AF5A3-63BC-4A87-859D-8ED86BB4B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82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084AD9-1202-424F-8F1E-1DE5EBE3F39C}" type="datetime1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54AF5A3-63BC-4A87-859D-8ED86BB4B4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ottingham.ac.uk/imagebank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4" y="1127765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2774766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3" y="4194631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8" y="5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31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7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20" y="5239457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4497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851B81-1328-7543-96B8-61F01F0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AF8C98-EFFB-8444-A615-B4920C8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05096E2-BE7E-2745-BEDA-2FE7CA4B2C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9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8" y="5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9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729FF4B-AE88-DA4F-A14E-D6CE4E6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1CD28ED-14F1-B44C-B470-1D224D8D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F950BD-F6BF-E946-BF59-9996741B7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75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93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8" y="2133603"/>
            <a:ext cx="11257700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8" y="1484538"/>
            <a:ext cx="11257700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8" y="5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3D5D473-8F2B-CC49-956D-E22C182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55CF14C-1036-8240-A4D6-88C76B53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B57574F-AFAA-7C43-8707-E5A503FC4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92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93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8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0E20FF6-087C-254D-B377-87B46F30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6250FB6-DFDE-CC4E-BD54-E44B31D1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E546460-2F3C-B743-ACBE-47CE198D3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19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93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9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9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A486383-7D66-0D46-B7B2-852429AE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05C388A-4F4A-D046-A14C-1966CD50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B3FD81-10DD-0342-9AA1-E2491DE80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7" y="3806830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5" y="3806830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6" y="1030293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5" y="1325016"/>
            <a:ext cx="4107915" cy="1685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1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7" y="2968287"/>
            <a:ext cx="5420828" cy="5079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1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9" y="3997878"/>
            <a:ext cx="2616740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4" y="5308602"/>
            <a:ext cx="2616201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6" indent="0">
              <a:buNone/>
              <a:defRPr sz="3001" b="1">
                <a:solidFill>
                  <a:schemeClr val="bg1"/>
                </a:solidFill>
              </a:defRPr>
            </a:lvl2pPr>
            <a:lvl3pPr marL="914411" indent="0">
              <a:buNone/>
              <a:defRPr sz="3001" b="1">
                <a:solidFill>
                  <a:schemeClr val="bg1"/>
                </a:solidFill>
              </a:defRPr>
            </a:lvl3pPr>
            <a:lvl4pPr marL="1371617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4pPr>
            <a:lvl5pPr marL="1828823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9"/>
            <a:ext cx="2616740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4" y="3999044"/>
            <a:ext cx="2616201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6" indent="0">
              <a:buNone/>
              <a:defRPr sz="3001" b="1">
                <a:solidFill>
                  <a:schemeClr val="bg1"/>
                </a:solidFill>
              </a:defRPr>
            </a:lvl2pPr>
            <a:lvl3pPr marL="914411" indent="0">
              <a:buNone/>
              <a:defRPr sz="3001" b="1">
                <a:solidFill>
                  <a:schemeClr val="bg1"/>
                </a:solidFill>
              </a:defRPr>
            </a:lvl3pPr>
            <a:lvl4pPr marL="1371617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4pPr>
            <a:lvl5pPr marL="1828823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4" y="5799707"/>
            <a:ext cx="2616201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6" indent="0">
              <a:buNone/>
              <a:defRPr sz="3001" b="1">
                <a:solidFill>
                  <a:schemeClr val="bg1"/>
                </a:solidFill>
              </a:defRPr>
            </a:lvl2pPr>
            <a:lvl3pPr marL="914411" indent="0">
              <a:buNone/>
              <a:defRPr sz="3001" b="1">
                <a:solidFill>
                  <a:schemeClr val="bg1"/>
                </a:solidFill>
              </a:defRPr>
            </a:lvl3pPr>
            <a:lvl4pPr marL="1371617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4pPr>
            <a:lvl5pPr marL="1828823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4" name="Date Placeholder 2">
            <a:extLst>
              <a:ext uri="{FF2B5EF4-FFF2-40B4-BE49-F238E27FC236}">
                <a16:creationId xmlns:a16="http://schemas.microsoft.com/office/drawing/2014/main" id="{2987AD34-27BC-A940-9D49-9B42BCBE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BEACFBAF-3C16-9442-B6F6-4613A5BB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8A77961-1C22-C74B-9FA8-22E6A417D9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65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6" y="3806830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6" y="1030293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5" y="1325016"/>
            <a:ext cx="4107915" cy="1685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1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7" y="2968287"/>
            <a:ext cx="5420828" cy="5079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1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8" y="4337928"/>
            <a:ext cx="3210526" cy="1685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1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3" y="4633353"/>
            <a:ext cx="2242660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6" indent="0">
              <a:buNone/>
              <a:defRPr sz="3001" b="1">
                <a:solidFill>
                  <a:schemeClr val="bg1"/>
                </a:solidFill>
              </a:defRPr>
            </a:lvl2pPr>
            <a:lvl3pPr marL="914411" indent="0">
              <a:buNone/>
              <a:defRPr sz="3001" b="1">
                <a:solidFill>
                  <a:schemeClr val="bg1"/>
                </a:solidFill>
              </a:defRPr>
            </a:lvl3pPr>
            <a:lvl4pPr marL="1371617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4pPr>
            <a:lvl5pPr marL="1828823" indent="0">
              <a:buFont typeface="Arial" panose="020B0604020202020204" pitchFamily="34" charset="0"/>
              <a:buNone/>
              <a:defRPr sz="3001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F5E29404-E355-8C40-B064-5EED9D5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DDCE267-4A5F-E145-8792-06BF1259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80FF51-74C3-C140-A39F-F630B144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8" y="6356355"/>
            <a:ext cx="1486994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December 2021</a:t>
            </a:fld>
            <a:endParaRPr lang="en-GB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6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80" y="4895152"/>
            <a:ext cx="6076823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1"/>
            </a:lvl1pPr>
            <a:lvl2pPr>
              <a:defRPr sz="1001"/>
            </a:lvl2pPr>
            <a:lvl3pPr>
              <a:defRPr sz="1001"/>
            </a:lvl3pPr>
            <a:lvl4pPr>
              <a:defRPr sz="1001"/>
            </a:lvl4pPr>
            <a:lvl5pPr>
              <a:defRPr sz="1001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78D9FEA-DB2B-6A45-97A4-F6B0D4E2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8816193-F97B-4A43-B903-C799F573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E47A69B-7B76-B441-995B-5AF4213423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68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80" y="4895152"/>
            <a:ext cx="6076823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1"/>
            </a:lvl1pPr>
            <a:lvl2pPr>
              <a:defRPr sz="1001"/>
            </a:lvl2pPr>
            <a:lvl3pPr>
              <a:defRPr sz="1001"/>
            </a:lvl3pPr>
            <a:lvl4pPr>
              <a:defRPr sz="1001"/>
            </a:lvl4pPr>
            <a:lvl5pPr>
              <a:defRPr sz="1001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80" y="2133603"/>
            <a:ext cx="5197518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80" y="1484538"/>
            <a:ext cx="519751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2829581F-89A7-2F45-AEDF-13BBA609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0419B6-7C51-714B-B9AF-5A833111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403D8CA-B469-274B-A619-DD30F98BF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6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2774766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4" y="1127765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3" y="4194631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16688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1"/>
            </a:lvl1pPr>
            <a:lvl2pPr>
              <a:defRPr sz="1001"/>
            </a:lvl2pPr>
            <a:lvl3pPr>
              <a:defRPr sz="1001"/>
            </a:lvl3pPr>
            <a:lvl4pPr>
              <a:defRPr sz="1001"/>
            </a:lvl4pPr>
            <a:lvl5pPr>
              <a:defRPr sz="1001"/>
            </a:lvl5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8" y="6356355"/>
            <a:ext cx="148699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13 December 2021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6" y="6356355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2" y="6356355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032633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2774766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20" y="1123806"/>
            <a:ext cx="4629835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1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2774766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20" y="1123806"/>
            <a:ext cx="4629835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2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8" y="2133603"/>
            <a:ext cx="11257700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8" y="1484538"/>
            <a:ext cx="11257700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8" y="6356355"/>
            <a:ext cx="1486994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December 2021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6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colour,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852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8" y="1484538"/>
            <a:ext cx="11257700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8" y="6356355"/>
            <a:ext cx="1486994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13 December 2021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6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9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1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All items on these slides are editable. You can change the colour,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4080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"/>
            <a:ext cx="2774766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4" y="1127765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3" y="4194631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414983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"/>
            <a:ext cx="2774766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4" y="1127765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3" y="4194631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31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7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20" y="5239457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259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9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8" y="5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032633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9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032633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9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032633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8" y="0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8" y="2133603"/>
            <a:ext cx="11257700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8" y="1484538"/>
            <a:ext cx="11257700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1"/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8" y="2702260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0" y="4585367"/>
            <a:ext cx="2272636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C0D016C-1275-924C-98DB-B9930CE6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EDAE64E-B17E-C94F-B25E-49BD42E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49A843-67F9-4A42-88AB-E569AB1B4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9" y="6356355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8" y="1484533"/>
            <a:ext cx="11257700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3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2" y="-5460"/>
            <a:ext cx="10578836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8" y="-5461"/>
            <a:ext cx="2399412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7" y="6356355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7" y="6356355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2" y="6356355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0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8" y="6356355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13 December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9" y="6356355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8" r:id="rId2"/>
    <p:sldLayoutId id="2147483668" r:id="rId3"/>
    <p:sldLayoutId id="2147483669" r:id="rId4"/>
    <p:sldLayoutId id="2147483652" r:id="rId5"/>
    <p:sldLayoutId id="2147483664" r:id="rId6"/>
    <p:sldLayoutId id="2147483663" r:id="rId7"/>
    <p:sldLayoutId id="2147483661" r:id="rId8"/>
    <p:sldLayoutId id="2147483679" r:id="rId9"/>
    <p:sldLayoutId id="2147483689" r:id="rId10"/>
    <p:sldLayoutId id="2147483683" r:id="rId11"/>
    <p:sldLayoutId id="2147483682" r:id="rId12"/>
    <p:sldLayoutId id="2147483687" r:id="rId13"/>
    <p:sldLayoutId id="2147483680" r:id="rId14"/>
    <p:sldLayoutId id="2147483685" r:id="rId15"/>
    <p:sldLayoutId id="2147483686" r:id="rId16"/>
    <p:sldLayoutId id="2147483688" r:id="rId17"/>
    <p:sldLayoutId id="2147483681" r:id="rId18"/>
    <p:sldLayoutId id="2147483693" r:id="rId19"/>
    <p:sldLayoutId id="2147483684" r:id="rId20"/>
    <p:sldLayoutId id="2147483677" r:id="rId21"/>
    <p:sldLayoutId id="2147483691" r:id="rId22"/>
    <p:sldLayoutId id="2147483675" r:id="rId23"/>
    <p:sldLayoutId id="2147483676" r:id="rId24"/>
    <p:sldLayoutId id="2147483690" r:id="rId25"/>
    <p:sldLayoutId id="2147483692" r:id="rId26"/>
  </p:sldLayoutIdLst>
  <p:hf hd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17" indent="0" algn="l" defTabSz="914411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23" indent="0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hub.nottingham.ac.uk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 rotWithShape="1">
          <a:blip r:embed="rId3"/>
          <a:srcRect l="1204" r="24095"/>
          <a:stretch/>
        </p:blipFill>
        <p:spPr>
          <a:xfrm>
            <a:off x="6876296" y="5418985"/>
            <a:ext cx="4711148" cy="1319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23" name="Straight Arrow Connector 22"/>
          <p:cNvCxnSpPr/>
          <p:nvPr/>
        </p:nvCxnSpPr>
        <p:spPr>
          <a:xfrm flipH="1">
            <a:off x="7386735" y="4763547"/>
            <a:ext cx="985620" cy="75932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31" y="3902510"/>
            <a:ext cx="5943600" cy="1722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10131" y="1455496"/>
            <a:ext cx="5943600" cy="2393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How to upload the transfer of credits form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345" y="1088670"/>
            <a:ext cx="294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  <a:cs typeface="Times" panose="02020603050405020304" pitchFamily="18" charset="0"/>
              </a:rPr>
              <a:t>Login to </a:t>
            </a:r>
            <a:r>
              <a:rPr lang="en-GB" sz="2000" u="sng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" panose="02020603050405020304" pitchFamily="18" charset="0"/>
                <a:hlinkClick r:id="rId6"/>
              </a:rPr>
              <a:t>NottinghamHub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20478" y="1985679"/>
            <a:ext cx="2464905" cy="28975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decagon 62"/>
          <p:cNvSpPr/>
          <p:nvPr/>
        </p:nvSpPr>
        <p:spPr>
          <a:xfrm>
            <a:off x="4453161" y="1724946"/>
            <a:ext cx="327559" cy="289245"/>
          </a:xfrm>
          <a:prstGeom prst="dodecagon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6" name="Dodecagon 65"/>
          <p:cNvSpPr/>
          <p:nvPr/>
        </p:nvSpPr>
        <p:spPr>
          <a:xfrm>
            <a:off x="4398280" y="4474303"/>
            <a:ext cx="327559" cy="289245"/>
          </a:xfrm>
          <a:prstGeom prst="dodecagon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5078" y="1198653"/>
            <a:ext cx="4781103" cy="366877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/>
              <a:t>Extremely Important</a:t>
            </a:r>
          </a:p>
          <a:p>
            <a:r>
              <a:rPr lang="en-US" sz="1400" dirty="0"/>
              <a:t>You must first submit the application and pay the application </a:t>
            </a:r>
            <a:r>
              <a:rPr lang="en-US" sz="1400" dirty="0" smtClean="0"/>
              <a:t>fee </a:t>
            </a:r>
            <a:r>
              <a:rPr lang="en-US" sz="1400" dirty="0"/>
              <a:t>before proceeding with this step.</a:t>
            </a:r>
            <a:endParaRPr lang="en-US" sz="1400" dirty="0">
              <a:cs typeface="Arial"/>
            </a:endParaRPr>
          </a:p>
          <a:p>
            <a:endParaRPr lang="en-GB" sz="1400" dirty="0"/>
          </a:p>
          <a:p>
            <a:r>
              <a:rPr lang="en-GB" sz="1400" dirty="0"/>
              <a:t>Click on the </a:t>
            </a:r>
            <a:r>
              <a:rPr lang="en-GB" sz="1400" b="1" dirty="0">
                <a:solidFill>
                  <a:schemeClr val="accent6"/>
                </a:solidFill>
              </a:rPr>
              <a:t>‘Documents’ tile</a:t>
            </a:r>
            <a:r>
              <a:rPr lang="en-GB" sz="1400" b="1" dirty="0">
                <a:solidFill>
                  <a:schemeClr val="bg1"/>
                </a:solidFill>
              </a:rPr>
              <a:t>,</a:t>
            </a:r>
            <a:r>
              <a:rPr lang="en-GB" sz="1400" dirty="0"/>
              <a:t> to start uploading your transfer of credits form.</a:t>
            </a:r>
          </a:p>
          <a:p>
            <a:endParaRPr lang="en-GB" sz="1400" dirty="0"/>
          </a:p>
          <a:p>
            <a:r>
              <a:rPr lang="en-US" sz="1400" dirty="0"/>
              <a:t>If you have submitted more than one application, please click on the relevant folder in </a:t>
            </a:r>
            <a:r>
              <a:rPr lang="en-US" sz="1400" b="1" dirty="0"/>
              <a:t>Categories of Documents</a:t>
            </a:r>
            <a:r>
              <a:rPr lang="en-US" sz="1400" dirty="0"/>
              <a:t> before uploading your documents. </a:t>
            </a:r>
          </a:p>
          <a:p>
            <a:endParaRPr lang="en-US" sz="1400" dirty="0"/>
          </a:p>
          <a:p>
            <a:r>
              <a:rPr lang="en-US" sz="1400" dirty="0"/>
              <a:t>Continue scrolling down the same page to </a:t>
            </a:r>
            <a:r>
              <a:rPr lang="en-GB" sz="1400" b="1" dirty="0">
                <a:solidFill>
                  <a:schemeClr val="accent6"/>
                </a:solidFill>
              </a:rPr>
              <a:t>Add a new document. </a:t>
            </a:r>
            <a:r>
              <a:rPr lang="en-GB" sz="1400" b="1" dirty="0">
                <a:solidFill>
                  <a:schemeClr val="bg1"/>
                </a:solidFill>
              </a:rPr>
              <a:t>Please select:</a:t>
            </a:r>
          </a:p>
          <a:p>
            <a:r>
              <a:rPr lang="en-GB" sz="1400" b="1" dirty="0">
                <a:solidFill>
                  <a:schemeClr val="accent6"/>
                </a:solidFill>
              </a:rPr>
              <a:t>‘Document Type’ </a:t>
            </a:r>
            <a:r>
              <a:rPr lang="en-GB" sz="1400" b="1" dirty="0">
                <a:solidFill>
                  <a:schemeClr val="bg1"/>
                </a:solidFill>
              </a:rPr>
              <a:t> = </a:t>
            </a:r>
            <a:r>
              <a:rPr lang="en-GB" sz="1400" u="sng" dirty="0">
                <a:solidFill>
                  <a:schemeClr val="bg1"/>
                </a:solidFill>
              </a:rPr>
              <a:t>Admissions General</a:t>
            </a:r>
            <a:r>
              <a:rPr lang="en-GB" sz="1400" dirty="0">
                <a:solidFill>
                  <a:schemeClr val="accent6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6"/>
                </a:solidFill>
              </a:rPr>
              <a:t>‘Document Label’ </a:t>
            </a:r>
            <a:r>
              <a:rPr lang="en-GB" sz="1400" b="1" dirty="0">
                <a:solidFill>
                  <a:schemeClr val="bg1"/>
                </a:solidFill>
              </a:rPr>
              <a:t> = </a:t>
            </a:r>
            <a:r>
              <a:rPr lang="en-GB" sz="1400" u="sng" dirty="0">
                <a:solidFill>
                  <a:schemeClr val="bg1"/>
                </a:solidFill>
              </a:rPr>
              <a:t>Recognition of Other Learning (ROL) </a:t>
            </a:r>
            <a:endParaRPr lang="en-GB" sz="1400" u="sng" dirty="0">
              <a:solidFill>
                <a:schemeClr val="bg1"/>
              </a:solidFill>
              <a:cs typeface="Arial"/>
            </a:endParaRPr>
          </a:p>
          <a:p>
            <a:endParaRPr lang="en-GB" sz="1400" u="sng" dirty="0">
              <a:solidFill>
                <a:schemeClr val="bg1"/>
              </a:solidFill>
            </a:endParaRPr>
          </a:p>
        </p:txBody>
      </p:sp>
      <p:sp>
        <p:nvSpPr>
          <p:cNvPr id="42" name="Dodecagon 41"/>
          <p:cNvSpPr/>
          <p:nvPr/>
        </p:nvSpPr>
        <p:spPr>
          <a:xfrm>
            <a:off x="8267360" y="5409448"/>
            <a:ext cx="327559" cy="289245"/>
          </a:xfrm>
          <a:prstGeom prst="dodecagon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3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780720" y="3329609"/>
            <a:ext cx="2294358" cy="143393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0131" y="5723559"/>
            <a:ext cx="5491886" cy="95699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Proceed to click the </a:t>
            </a:r>
            <a:r>
              <a:rPr lang="en-GB" sz="1400" b="1" dirty="0">
                <a:solidFill>
                  <a:schemeClr val="accent6"/>
                </a:solidFill>
              </a:rPr>
              <a:t>‘</a:t>
            </a:r>
            <a:r>
              <a:rPr lang="en-US" sz="1400" b="1" dirty="0">
                <a:solidFill>
                  <a:schemeClr val="accent6"/>
                </a:solidFill>
              </a:rPr>
              <a:t>Upload Document’ </a:t>
            </a:r>
            <a:r>
              <a:rPr lang="en-US" sz="1400" dirty="0"/>
              <a:t>button and follow the instructions accordingly.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02017" y="6337559"/>
            <a:ext cx="1510748" cy="18251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decagon 21"/>
          <p:cNvSpPr/>
          <p:nvPr/>
        </p:nvSpPr>
        <p:spPr>
          <a:xfrm>
            <a:off x="8909063" y="6375447"/>
            <a:ext cx="327559" cy="289245"/>
          </a:xfrm>
          <a:prstGeom prst="dodecagon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401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B3E3A817D434987FD8FC868A6FFAF" ma:contentTypeVersion="13" ma:contentTypeDescription="Create a new document." ma:contentTypeScope="" ma:versionID="6fe25e9edf99caa080a662f74cf564a9">
  <xsd:schema xmlns:xsd="http://www.w3.org/2001/XMLSchema" xmlns:xs="http://www.w3.org/2001/XMLSchema" xmlns:p="http://schemas.microsoft.com/office/2006/metadata/properties" xmlns:ns2="a16e9732-fe6f-40cd-b1ac-3bf0957c4238" xmlns:ns3="39f1d80a-71d6-424f-9089-1fa7d60d2191" targetNamespace="http://schemas.microsoft.com/office/2006/metadata/properties" ma:root="true" ma:fieldsID="723e7a3d0fad18ec0df23c26d57871ee" ns2:_="" ns3:_="">
    <xsd:import namespace="a16e9732-fe6f-40cd-b1ac-3bf0957c4238"/>
    <xsd:import namespace="39f1d80a-71d6-424f-9089-1fa7d60d2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9732-fe6f-40cd-b1ac-3bf0957c4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1d80a-71d6-424f-9089-1fa7d60d2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f1d80a-71d6-424f-9089-1fa7d60d2191">
      <UserInfo>
        <DisplayName/>
        <AccountId xsi:nil="true"/>
        <AccountType/>
      </UserInfo>
    </SharedWithUsers>
    <_Flow_SignoffStatus xmlns="a16e9732-fe6f-40cd-b1ac-3bf0957c4238" xsi:nil="true"/>
  </documentManagement>
</p:properties>
</file>

<file path=customXml/itemProps1.xml><?xml version="1.0" encoding="utf-8"?>
<ds:datastoreItem xmlns:ds="http://schemas.openxmlformats.org/officeDocument/2006/customXml" ds:itemID="{06C95FB3-0F57-472F-9EB1-932A744787E5}">
  <ds:schemaRefs>
    <ds:schemaRef ds:uri="39f1d80a-71d6-424f-9089-1fa7d60d2191"/>
    <ds:schemaRef ds:uri="a16e9732-fe6f-40cd-b1ac-3bf0957c42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2B19F1-7180-49D0-A3F7-A5B98EF2F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6309B-1C52-4FD6-94A2-0113722346F5}">
  <ds:schemaRefs>
    <ds:schemaRef ds:uri="http://purl.org/dc/elements/1.1/"/>
    <ds:schemaRef ds:uri="39f1d80a-71d6-424f-9089-1fa7d60d2191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16e9732-fe6f-40cd-b1ac-3bf0957c4238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19203</TotalTime>
  <Words>141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Arial</vt:lpstr>
      <vt:lpstr>Georgia</vt:lpstr>
      <vt:lpstr>Times</vt:lpstr>
      <vt:lpstr>Wingdings</vt:lpstr>
      <vt:lpstr>Office Theme</vt:lpstr>
      <vt:lpstr>How to upload the transfer of credits form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Browett</dc:creator>
  <cp:lastModifiedBy>HANINI IBRAHIM ALI</cp:lastModifiedBy>
  <cp:revision>180</cp:revision>
  <cp:lastPrinted>2020-11-10T13:59:02Z</cp:lastPrinted>
  <dcterms:created xsi:type="dcterms:W3CDTF">2019-02-06T16:40:25Z</dcterms:created>
  <dcterms:modified xsi:type="dcterms:W3CDTF">2021-12-13T04:03:58Z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0x010100815B3E3A817D434987FD8FC868A6FFAF</vt:lpwstr>
  </property>
  <property fmtid="{D5CDD505-2E9C-101B-9397-08002B2CF9AE}" pid="3" name="Order">
    <vt:r8>4688300</vt:r8>
  </property>
  <property fmtid="{D5CDD505-2E9C-101B-9397-08002B2CF9AE}" pid="4" name="ComplianceAssetId">
    <vt:lpwstr/>
  </property>
</Properties>
</file>